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654E0-DE59-43B7-86B0-497E5A3F9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06EEF5-BF3D-4898-A351-A7A7691FB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7A6365-796C-4E2F-8DAC-0641BC05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14CC27-C835-4CBA-BFD6-B676C413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92EC54-D7D1-4293-A156-8FBC917D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F53AC-D260-4D5B-BFC9-B24AF293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083C16-5C2B-4DE1-B56B-2D80FDC5E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A60DE4-9381-48D9-8324-6B1A2CBD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55388-F690-4DE7-88BF-80A5ABAE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44FD1-D377-4C02-B39B-4FCE9F9FA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2F7873-9F65-45DA-BA3A-858D9EC3E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AA1F60-6092-41DD-BE0F-A6839A6F3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DA643-4ADE-4C16-9EA2-2EBF8669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5FAFA-F70C-44B7-98A2-1C61FA14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978A8A-48FA-42A4-BAD2-C855CB26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7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DF88C-8D64-4906-892D-4461A9E22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A9EAF-8CBF-4C47-B6A7-60DA36F3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141E90-B1FC-409F-BA8E-78A82CA5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453E24-7BF3-43CF-9C81-91D0E7E2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612031-12D5-4584-906B-8C2CD1DFA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0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DBC8B-C44E-42EC-99B6-04BFCF3B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044D11-0206-45A6-8305-8717A36AB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CF2B95-F3C8-44C3-84CB-5304C3790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0AF341-FD34-4A23-BF60-4A600092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08FB8C-4098-477A-A09A-94304315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2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4F8FE-D853-4601-87C6-1C76399B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E54B6A-06F6-4BD2-A9D7-E786368AD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FAAD87-BB3D-4AE6-8AED-371BA241B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A92564-E7C4-4B8F-90B7-503034FF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F8B700-E390-4260-BFA6-A31F4627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70BC77-DEF2-48A9-AE82-B13C17A1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1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0AC2F-8FFC-4A7B-B608-97D9CC0F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4824CD-1E25-4C43-B5E9-3E7A59AE7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2EEED4-04AD-4B7B-BAB6-710C76617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BA4F24-BACC-4B21-B07E-18D381AD9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AE15DF-7031-427A-91F2-893D30A50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6AE081-9E4B-428F-9C99-A9FF8809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8E0DD5-16D1-4321-B6A6-48B7DEAA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8190FC-B09C-43E9-8134-DDF7DBBE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A304C6-23F9-47AF-8D40-84DC6626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A597F05-1D31-4E7A-B9AC-0A84A6A5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5E5B32-2E43-4E4A-8DE5-9F94757F9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07EA00-8147-40A8-AFDA-9D8217A6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6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F15626-63BF-49F8-95A0-DF971617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6B3A5F-08F5-4A48-991A-06E2EB22B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F82128-8EA7-4491-8D91-494F4980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2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40819-0548-4D88-BF16-44E6517C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2B33D-2FF1-4717-A2FF-308EC369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9B650A-31BC-410F-9218-8ABADC6E2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0B25F0-660C-43D0-AC20-D8B61443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5E601D-1E14-45C7-847B-817E94FB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A1464E-2D23-44C2-9A64-DDB800AF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58E59-B114-4DAE-991D-D402C974A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DDE56A-CAAA-440B-8CFD-A28B03462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890F37-55DA-4FD5-91E5-74C465006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516B1-2FD2-4109-BC62-90CB4DC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E26B05-AFC8-4A17-835C-3E79DCE7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2E40C4-477C-405A-AA37-C3D09210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3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13341-FE25-478F-8E74-2D32156DF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0D1A5C-8738-4676-A895-E3A357F31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A092CE-00AA-4EAA-A9B5-89FEF2DD5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0A0E1-BC9C-4D3C-AEA4-A2988DB7FF01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DDCDC-5200-4E90-A52D-2E43FF296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8F8C53-2F22-4F00-83A4-8988BA5024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A5F3-A251-40BE-A41C-3510BBFC2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CCE42-A8D7-4153-8DB5-AF0755DAA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9460" y="240633"/>
            <a:ext cx="6269129" cy="69418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Подарок папе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558489-96B6-47C4-8B1C-B4A48626B4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9FB914D3-C4A5-4E6E-85DE-02F7052BB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32003" cy="2499003"/>
          </a:xfrm>
          <a:prstGeom prst="rect">
            <a:avLst/>
          </a:prstGeom>
        </p:spPr>
      </p:pic>
      <p:pic>
        <p:nvPicPr>
          <p:cNvPr id="6" name="Объект 4">
            <a:extLst>
              <a:ext uri="{FF2B5EF4-FFF2-40B4-BE49-F238E27FC236}">
                <a16:creationId xmlns:a16="http://schemas.microsoft.com/office/drawing/2014/main" id="{B04562C0-92CD-4843-A2F4-85F7E122E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003" y="1641615"/>
            <a:ext cx="3082000" cy="2311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114579-EAC5-4417-8028-183F46BF9C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003" y="2895241"/>
            <a:ext cx="2954586" cy="2215940"/>
          </a:xfrm>
          <a:prstGeom prst="rect">
            <a:avLst/>
          </a:prstGeom>
        </p:spPr>
      </p:pic>
      <p:pic>
        <p:nvPicPr>
          <p:cNvPr id="8" name="Объект 4">
            <a:extLst>
              <a:ext uri="{FF2B5EF4-FFF2-40B4-BE49-F238E27FC236}">
                <a16:creationId xmlns:a16="http://schemas.microsoft.com/office/drawing/2014/main" id="{9DE46095-4162-44CA-86CC-0145D87EF3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89" y="4662978"/>
            <a:ext cx="2846640" cy="219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844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   Подарок папе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Кадочникова Ольга Ивановна</dc:creator>
  <cp:lastModifiedBy>Кадочникова Ольга Ивановна</cp:lastModifiedBy>
  <cp:revision>4</cp:revision>
  <dcterms:created xsi:type="dcterms:W3CDTF">2021-02-20T16:16:09Z</dcterms:created>
  <dcterms:modified xsi:type="dcterms:W3CDTF">2021-02-20T16:52:38Z</dcterms:modified>
</cp:coreProperties>
</file>